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1" d="100"/>
          <a:sy n="31" d="100"/>
        </p:scale>
        <p:origin x="-54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E6B827-1F28-F147-A217-316E7094DCEA}" type="datetimeFigureOut">
              <a:rPr lang="en-US" smtClean="0"/>
              <a:t>3/17/15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1324196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6B827-1F28-F147-A217-316E7094DCEA}" type="datetimeFigureOut">
              <a:rPr lang="en-US" smtClean="0"/>
              <a:t>3/17/15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429208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6B827-1F28-F147-A217-316E7094DCEA}" type="datetimeFigureOut">
              <a:rPr lang="en-US" smtClean="0"/>
              <a:t>3/17/15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208015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6B827-1F28-F147-A217-316E7094DCEA}" type="datetimeFigureOut">
              <a:rPr lang="en-US" smtClean="0"/>
              <a:t>3/17/15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1186553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6B827-1F28-F147-A217-316E7094DCEA}" type="datetimeFigureOut">
              <a:rPr lang="en-US" smtClean="0"/>
              <a:t>3/17/15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847813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E6B827-1F28-F147-A217-316E7094DCEA}" type="datetimeFigureOut">
              <a:rPr lang="en-US" smtClean="0"/>
              <a:t>3/17/15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2760028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E6B827-1F28-F147-A217-316E7094DCEA}" type="datetimeFigureOut">
              <a:rPr lang="en-US" smtClean="0"/>
              <a:t>3/17/15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8183181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6B827-1F28-F147-A217-316E7094DCEA}" type="datetimeFigureOut">
              <a:rPr lang="en-US" smtClean="0"/>
              <a:t>3/17/15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1031912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E6B827-1F28-F147-A217-316E7094DCEA}" type="datetimeFigureOut">
              <a:rPr lang="en-US" smtClean="0"/>
              <a:t>3/17/15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3214234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6B827-1F28-F147-A217-316E7094DCEA}" type="datetimeFigureOut">
              <a:rPr lang="en-US" smtClean="0"/>
              <a:t>3/17/15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278879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6B827-1F28-F147-A217-316E7094DCEA}" type="datetimeFigureOut">
              <a:rPr lang="en-US" smtClean="0"/>
              <a:t>3/17/15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09AF87-7ADA-904B-AD36-13BBC7ECC01F}" type="slidenum">
              <a:rPr lang="en-US" smtClean="0"/>
              <a:t>‹#›</a:t>
            </a:fld>
            <a:endParaRPr lang="en-US"/>
          </a:p>
        </p:txBody>
      </p:sp>
    </p:spTree>
    <p:extLst>
      <p:ext uri="{BB962C8B-B14F-4D97-AF65-F5344CB8AC3E}">
        <p14:creationId xmlns:p14="http://schemas.microsoft.com/office/powerpoint/2010/main" val="37388402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E6B827-1F28-F147-A217-316E7094DCEA}" type="datetimeFigureOut">
              <a:rPr lang="en-US" smtClean="0"/>
              <a:t>3/17/15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09AF87-7ADA-904B-AD36-13BBC7ECC01F}" type="slidenum">
              <a:rPr lang="en-US" smtClean="0"/>
              <a:t>‹#›</a:t>
            </a:fld>
            <a:endParaRPr lang="en-US"/>
          </a:p>
        </p:txBody>
      </p:sp>
    </p:spTree>
    <p:extLst>
      <p:ext uri="{BB962C8B-B14F-4D97-AF65-F5344CB8AC3E}">
        <p14:creationId xmlns:p14="http://schemas.microsoft.com/office/powerpoint/2010/main" val="278883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Writing prompt 3</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Write an email to your friend. Ask whether he/she likes to do a certain thing, then say whether you like </a:t>
            </a:r>
            <a:r>
              <a:rPr lang="en-US" smtClean="0"/>
              <a:t>to </a:t>
            </a:r>
            <a:r>
              <a:rPr lang="en-US" smtClean="0"/>
              <a:t>do </a:t>
            </a:r>
            <a:r>
              <a:rPr lang="en-US" dirty="0" smtClean="0"/>
              <a:t>that same thing.  Mention something you like to do with your friends, and one thing you do not like to do. Then write about where you like to go in good weather, and what you like to do there. Then write one thing you like to do in bad weather. Say one thing you always do and one thing you never do. Tell him or her what you want to do on Saturday. Be sure to use </a:t>
            </a:r>
            <a:r>
              <a:rPr lang="en-US" i="1" dirty="0" err="1" smtClean="0"/>
              <a:t>gustar</a:t>
            </a:r>
            <a:r>
              <a:rPr lang="en-US" i="1" dirty="0" smtClean="0"/>
              <a:t>, </a:t>
            </a:r>
            <a:r>
              <a:rPr lang="en-US" i="1" dirty="0" err="1" smtClean="0"/>
              <a:t>querer</a:t>
            </a:r>
            <a:r>
              <a:rPr lang="en-US" i="1" dirty="0" smtClean="0"/>
              <a:t>, con…., and adverbs of frequency.</a:t>
            </a:r>
            <a:endParaRPr lang="en-US" i="1" dirty="0"/>
          </a:p>
        </p:txBody>
      </p:sp>
    </p:spTree>
    <p:extLst>
      <p:ext uri="{BB962C8B-B14F-4D97-AF65-F5344CB8AC3E}">
        <p14:creationId xmlns:p14="http://schemas.microsoft.com/office/powerpoint/2010/main" val="379919837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127</Words>
  <Application>Microsoft Macintosh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Writing prompt 3</vt:lpstr>
    </vt:vector>
  </TitlesOfParts>
  <Company>Ogimachi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prompts</dc:title>
  <dc:creator>Tonie Ogimachi</dc:creator>
  <cp:lastModifiedBy>Yolie Diego</cp:lastModifiedBy>
  <cp:revision>4</cp:revision>
  <dcterms:created xsi:type="dcterms:W3CDTF">2015-03-16T19:24:38Z</dcterms:created>
  <dcterms:modified xsi:type="dcterms:W3CDTF">2015-03-17T17:57:32Z</dcterms:modified>
</cp:coreProperties>
</file>