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6" d="100"/>
          <a:sy n="146" d="100"/>
        </p:scale>
        <p:origin x="-8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09C3-2094-1B42-B450-4596A9D97CCB}" type="datetimeFigureOut">
              <a:rPr lang="en-US" smtClean="0"/>
              <a:t>9/8/13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B0D27-0663-0C49-8231-62A87E97715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10471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09C3-2094-1B42-B450-4596A9D97CCB}" type="datetimeFigureOut">
              <a:rPr lang="en-US" smtClean="0"/>
              <a:t>9/8/13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B0D27-0663-0C49-8231-62A87E97715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70316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09C3-2094-1B42-B450-4596A9D97CCB}" type="datetimeFigureOut">
              <a:rPr lang="en-US" smtClean="0"/>
              <a:t>9/8/13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B0D27-0663-0C49-8231-62A87E97715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52030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09C3-2094-1B42-B450-4596A9D97CCB}" type="datetimeFigureOut">
              <a:rPr lang="en-US" smtClean="0"/>
              <a:t>9/8/13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B0D27-0663-0C49-8231-62A87E97715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2407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09C3-2094-1B42-B450-4596A9D97CCB}" type="datetimeFigureOut">
              <a:rPr lang="en-US" smtClean="0"/>
              <a:t>9/8/13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B0D27-0663-0C49-8231-62A87E97715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35759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09C3-2094-1B42-B450-4596A9D97CCB}" type="datetimeFigureOut">
              <a:rPr lang="en-US" smtClean="0"/>
              <a:t>9/8/13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B0D27-0663-0C49-8231-62A87E97715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50257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09C3-2094-1B42-B450-4596A9D97CCB}" type="datetimeFigureOut">
              <a:rPr lang="en-US" smtClean="0"/>
              <a:t>9/8/13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B0D27-0663-0C49-8231-62A87E97715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85592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09C3-2094-1B42-B450-4596A9D97CCB}" type="datetimeFigureOut">
              <a:rPr lang="en-US" smtClean="0"/>
              <a:t>9/8/13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B0D27-0663-0C49-8231-62A87E97715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81765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09C3-2094-1B42-B450-4596A9D97CCB}" type="datetimeFigureOut">
              <a:rPr lang="en-US" smtClean="0"/>
              <a:t>9/8/13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B0D27-0663-0C49-8231-62A87E97715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25930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09C3-2094-1B42-B450-4596A9D97CCB}" type="datetimeFigureOut">
              <a:rPr lang="en-US" smtClean="0"/>
              <a:t>9/8/13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B0D27-0663-0C49-8231-62A87E97715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16407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B09C3-2094-1B42-B450-4596A9D97CCB}" type="datetimeFigureOut">
              <a:rPr lang="en-US" smtClean="0"/>
              <a:t>9/8/13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B0D27-0663-0C49-8231-62A87E97715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53284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B09C3-2094-1B42-B450-4596A9D97CCB}" type="datetimeFigureOut">
              <a:rPr lang="en-US" smtClean="0"/>
              <a:t>9/8/13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B0D27-0663-0C49-8231-62A87E97715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133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Los meses del a</a:t>
            </a:r>
            <a:r>
              <a:rPr lang="es-ES_tradnl" dirty="0" smtClean="0"/>
              <a:t>ño</a:t>
            </a:r>
            <a:endParaRPr lang="es-ES_tradnl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_tradnl" dirty="0" smtClean="0"/>
              <a:t>En enero hace fr</a:t>
            </a:r>
            <a:r>
              <a:rPr lang="es-ES_tradnl" dirty="0" smtClean="0"/>
              <a:t>ío, en febrero también,</a:t>
            </a:r>
          </a:p>
          <a:p>
            <a:pPr marL="0" indent="0">
              <a:buNone/>
            </a:pPr>
            <a:r>
              <a:rPr lang="es-ES_tradnl" dirty="0" smtClean="0"/>
              <a:t>en marzo hace viento, en abril está bien.</a:t>
            </a:r>
          </a:p>
          <a:p>
            <a:pPr marL="0" indent="0">
              <a:buNone/>
            </a:pPr>
            <a:r>
              <a:rPr lang="es-ES_tradnl" dirty="0" smtClean="0"/>
              <a:t>En mayo hay flores, en junio el amor, </a:t>
            </a:r>
          </a:p>
          <a:p>
            <a:pPr marL="0" indent="0">
              <a:buNone/>
            </a:pPr>
            <a:r>
              <a:rPr lang="es-ES_tradnl" dirty="0" smtClean="0"/>
              <a:t>en julio vacaciones, y en agosto el calor.</a:t>
            </a:r>
          </a:p>
          <a:p>
            <a:pPr marL="0" indent="0">
              <a:buNone/>
            </a:pPr>
            <a:r>
              <a:rPr lang="es-ES_tradnl" dirty="0" smtClean="0"/>
              <a:t>En septiembre hay neblina, en octubre el tronar, noviembre trae lluvia, y diciembre </a:t>
            </a:r>
            <a:r>
              <a:rPr lang="es-ES_tradnl" smtClean="0"/>
              <a:t>el nevar.</a:t>
            </a:r>
            <a:endParaRPr lang="es-ES_tradnl" dirty="0" smtClean="0"/>
          </a:p>
          <a:p>
            <a:pPr marL="0" indent="0">
              <a:buNone/>
            </a:pPr>
            <a:r>
              <a:rPr lang="es-ES_tradnl" dirty="0" smtClean="0"/>
              <a:t> 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918436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63</Words>
  <Application>Microsoft Macintosh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Los meses del año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meses del año</dc:title>
  <dc:creator>Tonie Ogimachi</dc:creator>
  <cp:lastModifiedBy>Tonie Ogimachi</cp:lastModifiedBy>
  <cp:revision>1</cp:revision>
  <dcterms:created xsi:type="dcterms:W3CDTF">2013-09-09T01:25:04Z</dcterms:created>
  <dcterms:modified xsi:type="dcterms:W3CDTF">2013-09-09T01:31:02Z</dcterms:modified>
</cp:coreProperties>
</file>